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4630400" cy="8229600"/>
  <p:notesSz cx="8229600" cy="14630400"/>
  <p:embeddedFontLst>
    <p:embeddedFont>
      <p:font typeface="Syne"/>
      <p:regular r:id="rId22"/>
    </p:embeddedFont>
    <p:embeddedFont>
      <p:font typeface="Syne"/>
      <p:regular r:id="rId23"/>
    </p:embeddedFont>
    <p:embeddedFont>
      <p:font typeface="Arimo"/>
      <p:regular r:id="rId24"/>
    </p:embeddedFont>
    <p:embeddedFont>
      <p:font typeface="Arimo"/>
      <p:regular r:id="rId25"/>
    </p:embeddedFont>
    <p:embeddedFont>
      <p:font typeface="Arimo"/>
      <p:regular r:id="rId26"/>
    </p:embeddedFont>
    <p:embeddedFont>
      <p:font typeface="Arimo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font" Target="fonts/font1.fntdata"/><Relationship Id="rId23" Type="http://schemas.openxmlformats.org/officeDocument/2006/relationships/font" Target="fonts/font2.fntdata"/><Relationship Id="rId24" Type="http://schemas.openxmlformats.org/officeDocument/2006/relationships/font" Target="fonts/font3.fntdata"/><Relationship Id="rId25" Type="http://schemas.openxmlformats.org/officeDocument/2006/relationships/font" Target="fonts/font4.fntdata"/><Relationship Id="rId26" Type="http://schemas.openxmlformats.org/officeDocument/2006/relationships/font" Target="fonts/font5.fntdata"/><Relationship Id="rId2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035493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Web Exploitation: Concepts and Techniques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0651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15874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By: Dennis Freyman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8109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MCHS Cybersecurity Club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845106"/>
            <a:ext cx="70475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Defending Against XSS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1908096"/>
            <a:ext cx="598408" cy="5984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2805708"/>
            <a:ext cx="3584615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do you find/exploit it?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6324124" y="3793927"/>
            <a:ext cx="3584615" cy="11643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Try submitting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&lt;script&gt;alert(1)&lt;/script&gt;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 forms, URLs, or search fields.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324124" y="5041940"/>
            <a:ext cx="358461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Observe what comes back. If your code runs, XSS exists.</a:t>
            </a:r>
            <a:endParaRPr lang="en-US" sz="18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7943" y="1908096"/>
            <a:ext cx="598408" cy="59840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07943" y="2805708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Defense</a:t>
            </a:r>
            <a:endParaRPr lang="en-US" sz="2650" dirty="0"/>
          </a:p>
        </p:txBody>
      </p:sp>
      <p:sp>
        <p:nvSpPr>
          <p:cNvPr id="10" name="Text 5"/>
          <p:cNvSpPr/>
          <p:nvPr/>
        </p:nvSpPr>
        <p:spPr>
          <a:xfrm>
            <a:off x="10207943" y="3371612"/>
            <a:ext cx="3584734" cy="15473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Output encoding/escaping: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Convert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to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&amp;lt;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to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&amp;gt;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, etc., so browsers display code as text, not as code.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0207943" y="5002649"/>
            <a:ext cx="35847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Input validation: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Block script tags and suspicious input.</a:t>
            </a:r>
            <a:endParaRPr lang="en-US" sz="1850" dirty="0"/>
          </a:p>
        </p:txBody>
      </p:sp>
      <p:sp>
        <p:nvSpPr>
          <p:cNvPr id="12" name="Text 7"/>
          <p:cNvSpPr/>
          <p:nvPr/>
        </p:nvSpPr>
        <p:spPr>
          <a:xfrm>
            <a:off x="10207943" y="5852398"/>
            <a:ext cx="3584734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Content Security Policy (CSP):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Browser-level rules that restrict what scripts can run.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6457"/>
            <a:ext cx="112954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Directory Traversal and File Inclusion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59223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909" y="2827377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598539"/>
            <a:ext cx="34195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Request Manipulation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094077"/>
            <a:ext cx="5187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Attackers modify file path parameters in requests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701177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3836075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2B295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68" y="4304228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07539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Path Traversal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570928"/>
            <a:ext cx="599622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Using "../" sequences to navigate to restricted directories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178028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312926"/>
            <a:ext cx="6477476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07" y="5972651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552242"/>
            <a:ext cx="330410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Unauthorized Access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6047780"/>
            <a:ext cx="599884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Gaining access to sensitive system files or configurations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846177"/>
            <a:ext cx="125665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Directory Traversal: Real-World Example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1484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Normal Operation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37724" y="2769632"/>
            <a:ext cx="6185535" cy="2656999"/>
          </a:xfrm>
          <a:prstGeom prst="roundRect">
            <a:avLst>
              <a:gd name="adj" fmla="val 1351"/>
            </a:avLst>
          </a:prstGeom>
          <a:solidFill>
            <a:srgbClr val="191740"/>
          </a:solidFill>
          <a:ln/>
        </p:spPr>
      </p:sp>
      <p:sp>
        <p:nvSpPr>
          <p:cNvPr id="5" name="Shape 3"/>
          <p:cNvSpPr/>
          <p:nvPr/>
        </p:nvSpPr>
        <p:spPr>
          <a:xfrm>
            <a:off x="825818" y="2769632"/>
            <a:ext cx="6209348" cy="2656999"/>
          </a:xfrm>
          <a:prstGeom prst="roundRect">
            <a:avLst>
              <a:gd name="adj" fmla="val 1351"/>
            </a:avLst>
          </a:prstGeom>
          <a:solidFill>
            <a:srgbClr val="191740"/>
          </a:solidFill>
          <a:ln/>
        </p:spPr>
      </p:sp>
      <p:sp>
        <p:nvSpPr>
          <p:cNvPr id="6" name="Text 4"/>
          <p:cNvSpPr/>
          <p:nvPr/>
        </p:nvSpPr>
        <p:spPr>
          <a:xfrm>
            <a:off x="1065133" y="2949059"/>
            <a:ext cx="573071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/view?file=notes.txtServer returns:- Contents of notes.txt- From intended directory- With proper permissions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21484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Attack Scenario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614761" y="2769632"/>
            <a:ext cx="6185535" cy="2656999"/>
          </a:xfrm>
          <a:prstGeom prst="roundRect">
            <a:avLst>
              <a:gd name="adj" fmla="val 1351"/>
            </a:avLst>
          </a:prstGeom>
          <a:solidFill>
            <a:srgbClr val="191740"/>
          </a:solidFill>
          <a:ln/>
        </p:spPr>
      </p:sp>
      <p:sp>
        <p:nvSpPr>
          <p:cNvPr id="9" name="Shape 7"/>
          <p:cNvSpPr/>
          <p:nvPr/>
        </p:nvSpPr>
        <p:spPr>
          <a:xfrm>
            <a:off x="7602855" y="2769632"/>
            <a:ext cx="6209348" cy="2656999"/>
          </a:xfrm>
          <a:prstGeom prst="roundRect">
            <a:avLst>
              <a:gd name="adj" fmla="val 1351"/>
            </a:avLst>
          </a:prstGeom>
          <a:solidFill>
            <a:srgbClr val="191740"/>
          </a:solidFill>
          <a:ln/>
        </p:spPr>
      </p:sp>
      <p:sp>
        <p:nvSpPr>
          <p:cNvPr id="10" name="Text 8"/>
          <p:cNvSpPr/>
          <p:nvPr/>
        </p:nvSpPr>
        <p:spPr>
          <a:xfrm>
            <a:off x="7842171" y="2949059"/>
            <a:ext cx="573071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GET /view?file=../../../../etc/shadowServer returns:- Password hashes- System user info- Critical security breach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837724" y="596503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 be done via URL manipulation, but theoretically possible from any where that the websites accesses a file from somewhere local. 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700028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31739"/>
            <a:ext cx="78218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to find it and defend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594729"/>
            <a:ext cx="4955977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do you find/exploit it?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37724" y="3376017"/>
            <a:ext cx="12954952" cy="3982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Try inputs like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../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or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..%2F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(URL-encoded) in file parameters.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385798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Look for error messages or unexpected file content.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99980"/>
            <a:ext cx="3834884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How do you defend?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837724" y="538126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Whitelist files: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Only allow specific, expected filenames.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84799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Canonicalization: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Always resolve/clean file paths before accessing.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631471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Never trust user input for file access.</a:t>
            </a:r>
            <a:endParaRPr lang="en-US" sz="18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211" y="885706"/>
            <a:ext cx="7357586" cy="617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Conclusion: Staying Secure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35211" y="1818680"/>
            <a:ext cx="472678" cy="47267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17" y="1869698"/>
            <a:ext cx="296466" cy="37064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17915" y="1890832"/>
            <a:ext cx="3583067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Understand Vulnerabilities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1417915" y="2325767"/>
            <a:ext cx="69908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Learn how attacks work to build better defenses.</a:t>
            </a:r>
            <a:endParaRPr lang="en-US" sz="1650" dirty="0"/>
          </a:p>
        </p:txBody>
      </p:sp>
      <p:sp>
        <p:nvSpPr>
          <p:cNvPr id="8" name="Shape 4"/>
          <p:cNvSpPr/>
          <p:nvPr/>
        </p:nvSpPr>
        <p:spPr>
          <a:xfrm>
            <a:off x="735211" y="3081814"/>
            <a:ext cx="472678" cy="47267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317" y="3132832"/>
            <a:ext cx="296466" cy="3706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7915" y="3153966"/>
            <a:ext cx="2846427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Secure Development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417915" y="3588901"/>
            <a:ext cx="69908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Implement security throughout the development lifecycle.</a:t>
            </a:r>
            <a:endParaRPr lang="en-US" sz="1650" dirty="0"/>
          </a:p>
        </p:txBody>
      </p:sp>
      <p:sp>
        <p:nvSpPr>
          <p:cNvPr id="12" name="Shape 7"/>
          <p:cNvSpPr/>
          <p:nvPr/>
        </p:nvSpPr>
        <p:spPr>
          <a:xfrm>
            <a:off x="735211" y="4344948"/>
            <a:ext cx="472678" cy="47267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317" y="4395966"/>
            <a:ext cx="296466" cy="37064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17915" y="4417100"/>
            <a:ext cx="2471499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Regular Testing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417915" y="4852035"/>
            <a:ext cx="69908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Conduct security assessments using tools like OWASP WSTG.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35211" y="5608082"/>
            <a:ext cx="472678" cy="47267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7" name="Text 11"/>
          <p:cNvSpPr/>
          <p:nvPr/>
        </p:nvSpPr>
        <p:spPr>
          <a:xfrm>
            <a:off x="823317" y="5659100"/>
            <a:ext cx="29646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2"/>
          <p:cNvSpPr/>
          <p:nvPr/>
        </p:nvSpPr>
        <p:spPr>
          <a:xfrm>
            <a:off x="1417915" y="5680234"/>
            <a:ext cx="4049792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Give least needed privaledges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1417915" y="6115169"/>
            <a:ext cx="699087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dont give users access to more then they need</a:t>
            </a:r>
            <a:endParaRPr lang="en-US" sz="1650" dirty="0"/>
          </a:p>
        </p:txBody>
      </p:sp>
      <p:sp>
        <p:nvSpPr>
          <p:cNvPr id="20" name="Shape 14"/>
          <p:cNvSpPr/>
          <p:nvPr/>
        </p:nvSpPr>
        <p:spPr>
          <a:xfrm>
            <a:off x="735211" y="6871216"/>
            <a:ext cx="472678" cy="472678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21" name="Text 15"/>
          <p:cNvSpPr/>
          <p:nvPr/>
        </p:nvSpPr>
        <p:spPr>
          <a:xfrm>
            <a:off x="823317" y="6922234"/>
            <a:ext cx="296466" cy="3706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1417915" y="6943368"/>
            <a:ext cx="2908816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Always sanitize input!</a:t>
            </a:r>
            <a:endParaRPr lang="en-US" sz="1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02116" y="423743"/>
            <a:ext cx="3626048" cy="453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Thank You!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3358" y="1185148"/>
            <a:ext cx="6623685" cy="66236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017764"/>
            <a:ext cx="82712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What Is Web Exploitation?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77039" y="5320070"/>
            <a:ext cx="29695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Vulnerability Abuse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Finding and exploiting security flaws in websites and web applications.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080754"/>
            <a:ext cx="4158734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547508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Potential Impact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5815608"/>
            <a:ext cx="36801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Attackers can steal sensitive data, hijack user accounts, or gain complete server control.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080754"/>
            <a:ext cx="4158853" cy="2123242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9873139" y="532007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Universal Threat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5815608"/>
            <a:ext cx="368022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Any system with a web interface can be targeted, regardless of size or industry.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2487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Understanding Web Architecture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24" y="2691884"/>
            <a:ext cx="1196816" cy="174021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3856" y="29312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Client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73856" y="3426738"/>
            <a:ext cx="60324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User's browser sending requests and rendering responses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4432102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3856" y="46714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Web Server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73856" y="5166955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Processes requests and serves web pages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5868352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73856" y="61076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73856" y="6603206"/>
            <a:ext cx="603242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Stores application data and user information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705195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Attacker's Mindset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Exploitation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494859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Executing attacks on discovered vulnerabilities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34347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Vulnerability Scanning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422993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Identifying specific security weaknesses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4426B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Reconnaissance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404431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Gathering information about the target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208484"/>
            <a:ext cx="607099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Injection (SQLi)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27147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74" y="2329458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15559" y="2353747"/>
            <a:ext cx="330588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Input Field 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15559" y="2849285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usually a login age 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615559" y="337589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9" name="Shape 5"/>
          <p:cNvSpPr/>
          <p:nvPr/>
        </p:nvSpPr>
        <p:spPr>
          <a:xfrm>
            <a:off x="837724" y="42376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" y="4295656"/>
            <a:ext cx="337899" cy="42243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615559" y="4319945"/>
            <a:ext cx="34997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Authentication Bypass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615559" y="481548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 use the fact that the website isnt santizing inut</a:t>
            </a:r>
            <a:endParaRPr lang="en-US" sz="1850" dirty="0"/>
          </a:p>
        </p:txBody>
      </p:sp>
      <p:sp>
        <p:nvSpPr>
          <p:cNvPr id="13" name="Shape 8"/>
          <p:cNvSpPr/>
          <p:nvPr/>
        </p:nvSpPr>
        <p:spPr>
          <a:xfrm>
            <a:off x="837724" y="567725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74" y="5735241"/>
            <a:ext cx="337899" cy="42243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615559" y="57595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Severe Impact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615559" y="6255068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 lead to data theft, corruption, or complete database takeover.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982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1530" y="3545800"/>
            <a:ext cx="9778960" cy="681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5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SQL Injection: In-Depth Example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811530" y="5271016"/>
            <a:ext cx="4181237" cy="231815"/>
          </a:xfrm>
          <a:prstGeom prst="roundRect">
            <a:avLst>
              <a:gd name="adj" fmla="val 15003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043345" y="5734645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Original Query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043345" y="6214586"/>
            <a:ext cx="3717608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Website uses: 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users WHERE username='$user' AND password='$pass'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5224582" y="4923234"/>
            <a:ext cx="4181237" cy="231815"/>
          </a:xfrm>
          <a:prstGeom prst="roundRect">
            <a:avLst>
              <a:gd name="adj" fmla="val 15003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5456396" y="5386864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Malicious Input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5456396" y="5866805"/>
            <a:ext cx="3717608" cy="1127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Attacker enters: 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username = admin'-- 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and leaves password blank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9637633" y="4575453"/>
            <a:ext cx="4181237" cy="231815"/>
          </a:xfrm>
          <a:prstGeom prst="roundRect">
            <a:avLst>
              <a:gd name="adj" fmla="val 15003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9869448" y="5039082"/>
            <a:ext cx="2727841" cy="3408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Resulting Query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9869448" y="5519023"/>
            <a:ext cx="3717608" cy="1135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Query becomes: 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users WHERE username='admin'--' AND password=''</a:t>
            </a:r>
            <a:endParaRPr lang="en-US" sz="1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75571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Preventing SQL Injection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122640" y="2764036"/>
            <a:ext cx="356651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Parameterized Queries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25957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prepared statements that separate data from SQL code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7640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25957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Check that inputs match expected formats and types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106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Least Privilege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06189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Restrict database users to minimum required permissions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837724" y="5034677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Escape Special Characters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882164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Sanitize inputs by escaping potentially harmful characters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839" y="634722"/>
            <a:ext cx="7515820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Cross-Site Scripting (XSS)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839" y="1775222"/>
            <a:ext cx="4145875" cy="25623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07839" y="4568309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Injection Vector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07839" y="5046226"/>
            <a:ext cx="4145875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Attackers insert malicious JavaScript into websites through form inputs.</a:t>
            </a:r>
            <a:endParaRPr lang="en-US" sz="1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03" y="1775222"/>
            <a:ext cx="4145875" cy="25623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42203" y="4568309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Execution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242203" y="5046226"/>
            <a:ext cx="4145875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Code runs in victims' browsers when they view the infected page.</a:t>
            </a:r>
            <a:endParaRPr lang="en-US" sz="18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567" y="1775222"/>
            <a:ext cx="4145994" cy="256234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6567" y="4568309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Impact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676567" y="5046226"/>
            <a:ext cx="4145994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Can steal cookies, hijack sessions, or redirect to malicious sites.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807839" y="6131123"/>
            <a:ext cx="3258741" cy="4073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Types:</a:t>
            </a:r>
            <a:endParaRPr lang="en-US" sz="2550" dirty="0"/>
          </a:p>
        </p:txBody>
      </p:sp>
      <p:sp>
        <p:nvSpPr>
          <p:cNvPr id="13" name="Text 8"/>
          <p:cNvSpPr/>
          <p:nvPr/>
        </p:nvSpPr>
        <p:spPr>
          <a:xfrm>
            <a:off x="807839" y="6884670"/>
            <a:ext cx="130147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Reflected XSS: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The script is in a link (URL) and runs when someone clicks it.</a:t>
            </a:r>
            <a:endParaRPr lang="en-US" sz="1800" dirty="0"/>
          </a:p>
        </p:txBody>
      </p:sp>
      <p:sp>
        <p:nvSpPr>
          <p:cNvPr id="14" name="Text 9"/>
          <p:cNvSpPr/>
          <p:nvPr/>
        </p:nvSpPr>
        <p:spPr>
          <a:xfrm>
            <a:off x="807839" y="7334726"/>
            <a:ext cx="130147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8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Stored XSS: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The script is saved to the site (e.g., a comment), so </a:t>
            </a:r>
            <a:pPr algn="l" indent="0" marL="0">
              <a:lnSpc>
                <a:spcPts val="2900"/>
              </a:lnSpc>
              <a:buNone/>
            </a:pPr>
            <a:r>
              <a:rPr lang="en-US" sz="1800" i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anyone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who visits that page gets attacked.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377" y="935236"/>
            <a:ext cx="7360444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XSS Exploitation Example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503789" y="1912263"/>
            <a:ext cx="30480" cy="5381982"/>
          </a:xfrm>
          <a:prstGeom prst="roundRect">
            <a:avLst>
              <a:gd name="adj" fmla="val 108281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6720780" y="2144435"/>
            <a:ext cx="659963" cy="30480"/>
          </a:xfrm>
          <a:prstGeom prst="roundRect">
            <a:avLst>
              <a:gd name="adj" fmla="val 108281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6256318" y="1912263"/>
            <a:ext cx="494943" cy="494943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472" y="1965543"/>
            <a:ext cx="310515" cy="3882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603927" y="1987868"/>
            <a:ext cx="6256496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Suppose a comments section displays user input like this: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603927" y="2766774"/>
            <a:ext cx="625649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&lt;p&gt;User said: [USER_INPUT]&lt;/p&gt;</a:t>
            </a:r>
            <a:endParaRPr lang="en-US" sz="1700" dirty="0"/>
          </a:p>
        </p:txBody>
      </p:sp>
      <p:sp>
        <p:nvSpPr>
          <p:cNvPr id="10" name="Shape 6"/>
          <p:cNvSpPr/>
          <p:nvPr/>
        </p:nvSpPr>
        <p:spPr>
          <a:xfrm>
            <a:off x="6720780" y="3798451"/>
            <a:ext cx="659963" cy="30480"/>
          </a:xfrm>
          <a:prstGeom prst="roundRect">
            <a:avLst>
              <a:gd name="adj" fmla="val 108281"/>
            </a:avLst>
          </a:prstGeom>
          <a:solidFill>
            <a:srgbClr val="44426B"/>
          </a:solidFill>
          <a:ln/>
        </p:spPr>
      </p:sp>
      <p:sp>
        <p:nvSpPr>
          <p:cNvPr id="11" name="Shape 7"/>
          <p:cNvSpPr/>
          <p:nvPr/>
        </p:nvSpPr>
        <p:spPr>
          <a:xfrm>
            <a:off x="6256318" y="3566279"/>
            <a:ext cx="494943" cy="494943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72" y="3619560"/>
            <a:ext cx="310515" cy="38826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603927" y="3641884"/>
            <a:ext cx="2588538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If you comment:</a:t>
            </a:r>
            <a:endParaRPr lang="en-US" sz="2000" dirty="0"/>
          </a:p>
        </p:txBody>
      </p:sp>
      <p:sp>
        <p:nvSpPr>
          <p:cNvPr id="14" name="Text 9"/>
          <p:cNvSpPr/>
          <p:nvPr/>
        </p:nvSpPr>
        <p:spPr>
          <a:xfrm>
            <a:off x="7603927" y="4097298"/>
            <a:ext cx="6256496" cy="3595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highlight>
                  <a:srgbClr val="19174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&lt;script&gt;alert('XSS');&lt;/script&gt;</a:t>
            </a:r>
            <a:endParaRPr lang="en-US" sz="1700" dirty="0"/>
          </a:p>
        </p:txBody>
      </p:sp>
      <p:sp>
        <p:nvSpPr>
          <p:cNvPr id="15" name="Shape 10"/>
          <p:cNvSpPr/>
          <p:nvPr/>
        </p:nvSpPr>
        <p:spPr>
          <a:xfrm>
            <a:off x="6720780" y="5128974"/>
            <a:ext cx="659963" cy="30480"/>
          </a:xfrm>
          <a:prstGeom prst="roundRect">
            <a:avLst>
              <a:gd name="adj" fmla="val 108281"/>
            </a:avLst>
          </a:prstGeom>
          <a:solidFill>
            <a:srgbClr val="44426B"/>
          </a:solidFill>
          <a:ln/>
        </p:spPr>
      </p:sp>
      <p:sp>
        <p:nvSpPr>
          <p:cNvPr id="16" name="Shape 11"/>
          <p:cNvSpPr/>
          <p:nvPr/>
        </p:nvSpPr>
        <p:spPr>
          <a:xfrm>
            <a:off x="6256318" y="4896803"/>
            <a:ext cx="494943" cy="494943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72" y="4950083"/>
            <a:ext cx="310515" cy="38826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603927" y="4972407"/>
            <a:ext cx="6256496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If the site doesn’t sanitize input, every visitor sees a popup.</a:t>
            </a:r>
            <a:endParaRPr lang="en-US" sz="2000" dirty="0"/>
          </a:p>
        </p:txBody>
      </p:sp>
      <p:sp>
        <p:nvSpPr>
          <p:cNvPr id="19" name="Shape 13"/>
          <p:cNvSpPr/>
          <p:nvPr/>
        </p:nvSpPr>
        <p:spPr>
          <a:xfrm>
            <a:off x="6720780" y="6291501"/>
            <a:ext cx="659963" cy="30480"/>
          </a:xfrm>
          <a:prstGeom prst="roundRect">
            <a:avLst>
              <a:gd name="adj" fmla="val 108281"/>
            </a:avLst>
          </a:prstGeom>
          <a:solidFill>
            <a:srgbClr val="44426B"/>
          </a:solidFill>
          <a:ln/>
        </p:spPr>
      </p:sp>
      <p:sp>
        <p:nvSpPr>
          <p:cNvPr id="20" name="Shape 14"/>
          <p:cNvSpPr/>
          <p:nvPr/>
        </p:nvSpPr>
        <p:spPr>
          <a:xfrm>
            <a:off x="6256318" y="6059329"/>
            <a:ext cx="494943" cy="494943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472" y="6112609"/>
            <a:ext cx="310515" cy="38826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03927" y="6134933"/>
            <a:ext cx="3023592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 reality, cookie theft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7603927" y="6590348"/>
            <a:ext cx="625649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attackers can exfiltrate data such as session IDs from every user that visits the sits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2025-10-03T20:12:31Z</dcterms:created>
  <dcterms:modified xsi:type="dcterms:W3CDTF">2025-10-03T20:12:31Z</dcterms:modified>
</cp:coreProperties>
</file>